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common events include the following:
&lt;Button&gt;
&lt;ButtonRelease&gt;
&lt;Configure&gt; 
Destroy
&lt;Enter&gt;
&lt;return&gt;
&lt;Expose&gt;
&lt;Focus In&gt;
&lt;Focus Out&gt;
&lt;Key Press&gt;
&lt;KeyRelease&gt;
&lt;Leave&gt;
&lt;Map&gt;
&lt;Motion&gt;
&lt;Unmap&gt;
&lt;Visibility&gt;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2022-12-04T21:18:21Z</dcterms:created>
  <dcterms:modified xsi:type="dcterms:W3CDTF">2022-12-04T21:18:21Z</dcterms:modified>
</cp:coreProperties>
</file>